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867275" y="2967335"/>
            <a:ext cx="1045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Feb.20-24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600323" y="1945857"/>
            <a:ext cx="69851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Feb.20-24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 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1. Students can use proper technique to perform exercises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4057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Coach will explain rules of speed ball (mix of basketball, soccer, and football)</a:t>
            </a:r>
          </a:p>
          <a:p>
            <a:r>
              <a:rPr lang="en-US" dirty="0"/>
              <a:t>(those not participating will walk)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3799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88567" y="576160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  <p:pic>
        <p:nvPicPr>
          <p:cNvPr id="1026" name="Picture 2" descr="Celebrating Black History Month with... - FOX 5 / Fox5NY.com | Facebook">
            <a:extLst>
              <a:ext uri="{FF2B5EF4-FFF2-40B4-BE49-F238E27FC236}">
                <a16:creationId xmlns:a16="http://schemas.microsoft.com/office/drawing/2014/main" id="{F74A9BE0-1769-40B5-9115-0192A6084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296" y="600941"/>
            <a:ext cx="9251661" cy="546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 21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the proper techniques to do the following</a:t>
            </a:r>
          </a:p>
          <a:p>
            <a:r>
              <a:rPr lang="en-US" dirty="0"/>
              <a:t>-stretch, complete circuit exercises, </a:t>
            </a:r>
          </a:p>
          <a:p>
            <a:r>
              <a:rPr lang="en-US" dirty="0"/>
              <a:t>2. I can compete as a team and follow game rules of speed 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30 seconds each exercise </a:t>
            </a:r>
            <a:r>
              <a:rPr lang="en-US" sz="1200" dirty="0" err="1"/>
              <a:t>circui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Teacher will provide rules of speed ball  and students will work together as teams to compete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are able to use team strategy to compete in game of speed ball</a:t>
            </a:r>
          </a:p>
        </p:txBody>
      </p:sp>
      <p:pic>
        <p:nvPicPr>
          <p:cNvPr id="2050" name="Picture 2" descr="Asynchronous day on April 19th | News Details">
            <a:extLst>
              <a:ext uri="{FF2B5EF4-FFF2-40B4-BE49-F238E27FC236}">
                <a16:creationId xmlns:a16="http://schemas.microsoft.com/office/drawing/2014/main" id="{B54A588B-3729-48D5-93D2-F9248983C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54" y="457432"/>
            <a:ext cx="10120544" cy="631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22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use the proper technique for curl ups</a:t>
            </a:r>
          </a:p>
          <a:p>
            <a:r>
              <a:rPr lang="en-US" dirty="0"/>
              <a:t>I can use the proper technique for push ups</a:t>
            </a:r>
          </a:p>
          <a:p>
            <a:r>
              <a:rPr lang="en-US" dirty="0"/>
              <a:t>I can push myself to do my very best for each exercise for assessing my fitness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 will use the proper technique to perform fitness gram exercises</a:t>
            </a:r>
          </a:p>
          <a:p>
            <a:r>
              <a:rPr lang="en-US" dirty="0"/>
              <a:t>-curl ups</a:t>
            </a:r>
          </a:p>
          <a:p>
            <a:r>
              <a:rPr lang="en-US" dirty="0"/>
              <a:t>-push ups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Coach will review the technique and expectations for each exercise and call students by names to complete fitness gram exercises: curl ups &amp; push ups</a:t>
            </a:r>
          </a:p>
          <a:p>
            <a:pPr marL="228600" indent="-228600">
              <a:buAutoNum type="arabicPeriod"/>
            </a:pPr>
            <a:r>
              <a:rPr lang="en-US" sz="1200" dirty="0"/>
              <a:t>Students will perform fitness gram exercises using the proper technique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23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 &amp; Wednesday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  <a:p>
            <a:pPr marL="342900" indent="-342900">
              <a:buAutoNum type="arabicPeriod"/>
            </a:pPr>
            <a:r>
              <a:rPr lang="en-US" dirty="0"/>
              <a:t>Those that did not complete the pacer test will use today as a make-up day</a:t>
            </a:r>
          </a:p>
          <a:p>
            <a:pPr marL="342900" indent="-342900">
              <a:buAutoNum type="arabicPeriod"/>
            </a:pPr>
            <a:r>
              <a:rPr lang="en-US" dirty="0"/>
              <a:t>IF time permits, students will be allowed to free play 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24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20654</TotalTime>
  <Words>1415</Words>
  <Application>Microsoft Office PowerPoint</Application>
  <PresentationFormat>Widescreen</PresentationFormat>
  <Paragraphs>154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77</cp:revision>
  <dcterms:created xsi:type="dcterms:W3CDTF">2022-07-27T15:29:14Z</dcterms:created>
  <dcterms:modified xsi:type="dcterms:W3CDTF">2023-02-17T13:31:12Z</dcterms:modified>
</cp:coreProperties>
</file>